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6"/>
  </p:notesMasterIdLst>
  <p:sldIdLst>
    <p:sldId id="257" r:id="rId2"/>
    <p:sldId id="362" r:id="rId3"/>
    <p:sldId id="365" r:id="rId4"/>
    <p:sldId id="364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Prometo Medium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MSS Template" id="{EC1BAD07-AE5D-4540-91E7-686AD2AF573F}">
          <p14:sldIdLst>
            <p14:sldId id="257"/>
            <p14:sldId id="362"/>
            <p14:sldId id="365"/>
            <p14:sldId id="364"/>
          </p14:sldIdLst>
        </p14:section>
        <p14:section name="Additional Resources" id="{BB56753F-B854-6042-85A6-F9F76912A6FA}">
          <p14:sldIdLst/>
        </p14:section>
      </p14:sectionLst>
    </p:ext>
    <p:ext uri="{EFAFB233-063F-42B5-8137-9DF3F51BA10A}">
      <p15:sldGuideLst xmlns:p15="http://schemas.microsoft.com/office/powerpoint/2012/main">
        <p15:guide id="1" pos="153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Smith, Nicole" initials="SN" lastIdx="2" clrIdx="1">
    <p:extLst>
      <p:ext uri="{19B8F6BF-5375-455C-9EA6-DF929625EA0E}">
        <p15:presenceInfo xmlns:p15="http://schemas.microsoft.com/office/powerpoint/2012/main" userId="S-1-5-21-365749239-1257169667-72670798-32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652" y="76"/>
      </p:cViewPr>
      <p:guideLst>
        <p:guide pos="153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0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4EE36C3-DE34-FA45-AB46-162CFBC8CC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1D930-0200-FB49-AD21-BE53C7AF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7360"/>
            <a:ext cx="10591800" cy="999994"/>
          </a:xfrm>
        </p:spPr>
        <p:txBody>
          <a:bodyPr anchor="ctr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990B0-028A-A346-9947-A3D2F62FE8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3CFC-0E83-3C43-83DC-68BCFDA6D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714500"/>
            <a:ext cx="5334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8C08F-41CC-6242-8AB7-D4B15AE72A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BFB0C-9597-DC41-B824-36FF9F1216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E6B43-6192-134D-A5F7-6D5348DCF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B7DF7-299E-C64F-B0F3-05CD26BB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245E-6AC4-AC4A-8FDC-CDD64337F2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DEACEA3E-52CD-0443-AEF7-70C81DE5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F8882-223E-3C4C-9CD5-F2E69122B4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340565"/>
            <a:ext cx="378460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16B94362-FA29-F948-8F68-67B2C65DD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6C233-3C8D-B348-B4B1-A1FFAC2449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0C53942-BB43-2E43-BAE9-8C86769F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DB743-ABEB-6F4E-B6FC-5241C063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DE9F9-735B-064C-9233-5920BAC15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84E38981-E5B5-9C4B-B8CB-96FC1248C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C1BA9-EB81-2B40-9E94-5DDE43D2A1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EBB1-6778-A844-B9B4-3D7DB8F9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5842CC3-E0BF-FF45-A0E4-A97EF3CB2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3D1906-C08F-3344-8E9A-D0DA1AD254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3071367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FA0F21B5-0A26-624D-8343-97BF2C034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E134F-2CF3-F64C-AB00-008C9BB3A2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8804E-5FBD-7F4D-8634-437E25FA04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C23AE-7100-AB46-A669-87FDCEAAD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155F-7E34-DD49-8B26-19F0621382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E3540-9183-704E-B459-77101CB245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3B501-B84F-DB4D-9CF5-2272D4FC2E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3C74-F050-F342-8B91-9CD9421662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7BEA9-BFCA-7D4C-911D-F8C6A7B517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A8A1D4-CDD9-4E43-9E1D-0FCCCEEB9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EE182-E07C-C44F-AD0D-74C5DD3A8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0392" y="2278265"/>
            <a:ext cx="10579608" cy="3686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44118-CF77-3548-974F-761F382872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22615"/>
            <a:ext cx="10591800" cy="518337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spc="5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defRPr/>
            </a:pPr>
            <a:r>
              <a:rPr lang="en-US" dirty="0"/>
              <a:t>SUBHEAD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7ABA-72B3-7344-923A-19853DC9D1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103" y="-570883"/>
            <a:ext cx="5359399" cy="916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32" y="2330279"/>
            <a:ext cx="3847216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7535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C65B-910B-BC4D-BDF5-63469AFEDB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437C4-20E4-D747-90E4-A20635A965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2330279"/>
            <a:ext cx="3053805" cy="22162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058F0-D55B-4143-9C11-920593638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C9055-F6AF-BA4A-A78F-FC82C6C7CD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23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788188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C7804-B0C1-B947-933A-E34E37C0A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7" y="2330279"/>
            <a:ext cx="3735179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8F0EE-0EF6-D142-9738-28B17A893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66711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C4E10-6706-1045-ACDB-435AD49DB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BA26DE9B-BB1B-BA4F-843D-A43209321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C6C6-2D8F-0D4E-9012-8B309C3666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B802-5F28-E54B-A357-2309EB84E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392" y="1799844"/>
            <a:ext cx="10591800" cy="421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CC12E4-38D4-BB4F-9A40-C1DD9A956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0EF0-DDAE-1B43-B818-5E0AD2A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ADE5-EFAB-EC4F-83AB-27A484D3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38843-29CA-E043-BC03-29110CD35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47800"/>
            <a:ext cx="5334000" cy="408781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3C98F-8532-DC40-8CCD-50DB698E35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4FA4-651E-0645-9165-939E6BDC4D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41DB-45E7-874B-97E3-A4965FD1D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9650"/>
            <a:ext cx="5257800" cy="369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98540-1EE3-414A-9049-A95D31F44C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2F14B87-576C-5E42-9BFC-6319B34AC1C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A89A-6C82-3544-ADB9-0812022B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1801241"/>
            <a:ext cx="105918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3790B-ADBB-8843-938C-061678CF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9219" y="428516"/>
            <a:ext cx="10570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1000" b="0" i="0" kern="1200" spc="0" baseline="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PRESENTATION TITLE (To customize: Insert &gt; Header Footer &gt; Edit Footer Text &gt;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5" r:id="rId19"/>
    <p:sldLayoutId id="2147483691" r:id="rId20"/>
    <p:sldLayoutId id="2147483692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hf sldNum="0" hdr="0" ft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185738" marR="0" indent="-185738" algn="l" defTabSz="914318" rtl="0" eaLnBrk="1" fontAlgn="auto" latinLnBrk="0" hangingPunct="1">
        <a:lnSpc>
          <a:spcPct val="110000"/>
        </a:lnSpc>
        <a:spcBef>
          <a:spcPts val="1000"/>
        </a:spcBef>
        <a:spcAft>
          <a:spcPts val="50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064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350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223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509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96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CAEB-30CC-9F4F-9DB7-5064FEC8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HIMSS23 Registration Demographics as of 04/23/2023</a:t>
            </a: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DDE0-8193-E940-B99D-4893C4BC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60960"/>
            <a:ext cx="10591800" cy="999994"/>
          </a:xfrm>
        </p:spPr>
        <p:txBody>
          <a:bodyPr/>
          <a:lstStyle/>
          <a:p>
            <a:r>
              <a:rPr lang="en-US" dirty="0"/>
              <a:t>Professional Title Breakdown*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6914" y="635726"/>
            <a:ext cx="2551612" cy="31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6914" y="5826034"/>
            <a:ext cx="8151223" cy="5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58B65-95AC-43E9-88E3-8012DE207C8B}"/>
              </a:ext>
            </a:extLst>
          </p:cNvPr>
          <p:cNvSpPr txBox="1"/>
          <p:nvPr/>
        </p:nvSpPr>
        <p:spPr>
          <a:xfrm>
            <a:off x="9588137" y="6358255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4.03.23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229" y="557349"/>
            <a:ext cx="2673531" cy="28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977" y="5798910"/>
            <a:ext cx="8752114" cy="532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7CD8E-F911-12FA-ED3D-2A1D35A8D35B}"/>
              </a:ext>
            </a:extLst>
          </p:cNvPr>
          <p:cNvSpPr txBox="1"/>
          <p:nvPr/>
        </p:nvSpPr>
        <p:spPr>
          <a:xfrm>
            <a:off x="2835739" y="6222274"/>
            <a:ext cx="44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Registered Professional Attendees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B9177-C8BC-A0BE-FCE7-9ED897CF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844731"/>
            <a:ext cx="11763375" cy="44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00C0-289B-B9F3-B61D-CAB5304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8" y="117881"/>
            <a:ext cx="10591800" cy="999994"/>
          </a:xfrm>
        </p:spPr>
        <p:txBody>
          <a:bodyPr/>
          <a:lstStyle/>
          <a:p>
            <a:r>
              <a:rPr lang="en-US" dirty="0"/>
              <a:t>C-Suite Breakdown*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B4C38-9B02-F59F-4ED3-DAC5F3F3EE1B}"/>
              </a:ext>
            </a:extLst>
          </p:cNvPr>
          <p:cNvSpPr/>
          <p:nvPr/>
        </p:nvSpPr>
        <p:spPr>
          <a:xfrm>
            <a:off x="604997" y="4252404"/>
            <a:ext cx="6763469" cy="67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ED262-0AA6-E47B-85FB-F86417DC2302}"/>
              </a:ext>
            </a:extLst>
          </p:cNvPr>
          <p:cNvSpPr txBox="1"/>
          <p:nvPr/>
        </p:nvSpPr>
        <p:spPr>
          <a:xfrm>
            <a:off x="1718378" y="6350934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4.03.23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0E33B-E532-4D99-BD41-58DB5587A7B1}"/>
              </a:ext>
            </a:extLst>
          </p:cNvPr>
          <p:cNvSpPr txBox="1"/>
          <p:nvPr/>
        </p:nvSpPr>
        <p:spPr>
          <a:xfrm>
            <a:off x="2176932" y="5504911"/>
            <a:ext cx="44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Registered Professional Attendees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148D1-F9F0-C95E-6B88-C9531C7E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4" y="1117875"/>
            <a:ext cx="6800850" cy="3495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6BED3-3A5C-2292-6E98-2865D8231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263" y="117881"/>
            <a:ext cx="3048000" cy="66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5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DDE0-8193-E940-B99D-4893C4BC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60960"/>
            <a:ext cx="10591800" cy="999994"/>
          </a:xfrm>
        </p:spPr>
        <p:txBody>
          <a:bodyPr/>
          <a:lstStyle/>
          <a:p>
            <a:r>
              <a:rPr lang="en-US" dirty="0"/>
              <a:t>Worksite Breakdown *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6914" y="635726"/>
            <a:ext cx="2551612" cy="31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1042" y="792480"/>
            <a:ext cx="1576398" cy="33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" y="548640"/>
            <a:ext cx="188976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" y="5773783"/>
            <a:ext cx="9013371" cy="45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BBBDF-C2BC-4C45-93BA-BFDD809C3412}"/>
              </a:ext>
            </a:extLst>
          </p:cNvPr>
          <p:cNvSpPr txBox="1"/>
          <p:nvPr/>
        </p:nvSpPr>
        <p:spPr>
          <a:xfrm>
            <a:off x="9823508" y="6376438"/>
            <a:ext cx="184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 of 4.03.23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548" y="635726"/>
            <a:ext cx="1793966" cy="31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8046" y="5754211"/>
            <a:ext cx="8386354" cy="402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EFFE3-25DE-10D8-F002-B784BCEDAD79}"/>
              </a:ext>
            </a:extLst>
          </p:cNvPr>
          <p:cNvSpPr txBox="1"/>
          <p:nvPr/>
        </p:nvSpPr>
        <p:spPr>
          <a:xfrm>
            <a:off x="3417903" y="6226629"/>
            <a:ext cx="44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Registered Professional Attendees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E3448-31A1-4850-1E6E-CE0ABE54104E}"/>
              </a:ext>
            </a:extLst>
          </p:cNvPr>
          <p:cNvSpPr/>
          <p:nvPr/>
        </p:nvSpPr>
        <p:spPr>
          <a:xfrm>
            <a:off x="0" y="5601810"/>
            <a:ext cx="7750206" cy="33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7825B-04F6-424E-BDF0-3A218172C2FF}"/>
              </a:ext>
            </a:extLst>
          </p:cNvPr>
          <p:cNvSpPr/>
          <p:nvPr/>
        </p:nvSpPr>
        <p:spPr>
          <a:xfrm>
            <a:off x="0" y="5754211"/>
            <a:ext cx="7137647" cy="270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86EBE-9319-9AEB-54D6-42248904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25" y="1142978"/>
            <a:ext cx="11161450" cy="44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0564"/>
      </p:ext>
    </p:extLst>
  </p:cSld>
  <p:clrMapOvr>
    <a:masterClrMapping/>
  </p:clrMapOvr>
</p:sld>
</file>

<file path=ppt/theme/theme1.xml><?xml version="1.0" encoding="utf-8"?>
<a:theme xmlns:a="http://schemas.openxmlformats.org/drawingml/2006/main" name="HIMSS Main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41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Prometo Medium</vt:lpstr>
      <vt:lpstr>HIMSS Main Template</vt:lpstr>
      <vt:lpstr>HIMSS23 Registration Demographics as of 04/23/2023</vt:lpstr>
      <vt:lpstr>Professional Title Breakdown*</vt:lpstr>
      <vt:lpstr>C-Suite Breakdown*</vt:lpstr>
      <vt:lpstr>Worksite Breakdown *</vt:lpstr>
    </vt:vector>
  </TitlesOfParts>
  <Manager/>
  <Company>HIMSS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Kirk, Laura</dc:creator>
  <cp:keywords/>
  <dc:description/>
  <cp:lastModifiedBy>Geoghegan, Virginia</cp:lastModifiedBy>
  <cp:revision>164</cp:revision>
  <dcterms:created xsi:type="dcterms:W3CDTF">2019-10-16T19:16:43Z</dcterms:created>
  <dcterms:modified xsi:type="dcterms:W3CDTF">2023-04-01T23:39:28Z</dcterms:modified>
  <cp:category/>
</cp:coreProperties>
</file>